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Relationship Id="rId3" Type="http://schemas.openxmlformats.org/officeDocument/2006/relationships/image" Target="../media/image74.png"/><Relationship Id="rId4" Type="http://schemas.openxmlformats.org/officeDocument/2006/relationships/image" Target="../media/image75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Relationship Id="rId3" Type="http://schemas.openxmlformats.org/officeDocument/2006/relationships/image" Target="../media/image80.png"/><Relationship Id="rId4" Type="http://schemas.openxmlformats.org/officeDocument/2006/relationships/image" Target="../media/image8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Relationship Id="rId3" Type="http://schemas.openxmlformats.org/officeDocument/2006/relationships/image" Target="../media/image86.png"/><Relationship Id="rId4" Type="http://schemas.openxmlformats.org/officeDocument/2006/relationships/image" Target="../media/image87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1.png"/><Relationship Id="rId3" Type="http://schemas.openxmlformats.org/officeDocument/2006/relationships/image" Target="../media/image92.png"/><Relationship Id="rId4" Type="http://schemas.openxmlformats.org/officeDocument/2006/relationships/image" Target="../media/image9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</a:t>
            </a:r>
            <a:br/>
            <a:r>
              <a:t>Model: Neural Network</a:t>
            </a:r>
          </a:p>
        </p:txBody>
      </p:sp>
      <p:pic>
        <p:nvPicPr>
          <p:cNvPr id="3" name="Picture 2" descr="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5.026728e-02</a:t>
            </a:r>
          </a:p>
          <a:p>
            <a:r>
              <a:rPr sz="1200"/>
              <a:t>std     7.152503e-02</a:t>
            </a:r>
          </a:p>
          <a:p>
            <a:r>
              <a:rPr sz="1200"/>
              <a:t>min     9.923118e-07</a:t>
            </a:r>
          </a:p>
          <a:p>
            <a:r>
              <a:rPr sz="1200"/>
              <a:t>25%     1.399688e-02</a:t>
            </a:r>
          </a:p>
          <a:p>
            <a:r>
              <a:rPr sz="1200"/>
              <a:t>50%     3.099271e-02</a:t>
            </a:r>
          </a:p>
          <a:p>
            <a:r>
              <a:rPr sz="1200"/>
              <a:t>75%     5.431184e-02</a:t>
            </a:r>
          </a:p>
          <a:p>
            <a:r>
              <a:rPr sz="1200"/>
              <a:t>80%     6.072320e-02</a:t>
            </a:r>
          </a:p>
          <a:p>
            <a:r>
              <a:rPr sz="1200"/>
              <a:t>85%     7.100007e-02</a:t>
            </a:r>
          </a:p>
          <a:p>
            <a:r>
              <a:rPr sz="1200"/>
              <a:t>90%     9.759446e-02</a:t>
            </a:r>
          </a:p>
          <a:p>
            <a:r>
              <a:rPr sz="1200"/>
              <a:t>95%     2.071022e-01</a:t>
            </a:r>
          </a:p>
          <a:p>
            <a:r>
              <a:rPr sz="1200"/>
              <a:t>99%     3.478121e-01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Mn</a:t>
            </a:r>
            <a:br/>
            <a:r>
              <a:t>Model: Neural Network</a:t>
            </a:r>
          </a:p>
        </p:txBody>
      </p:sp>
      <p:pic>
        <p:nvPicPr>
          <p:cNvPr id="3" name="Picture 2" descr="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0.043839</a:t>
            </a:r>
          </a:p>
          <a:p>
            <a:r>
              <a:rPr sz="1200"/>
              <a:t>std     0.038954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0.016797</a:t>
            </a:r>
          </a:p>
          <a:p>
            <a:r>
              <a:rPr sz="1200"/>
              <a:t>50%     0.034430</a:t>
            </a:r>
          </a:p>
          <a:p>
            <a:r>
              <a:rPr sz="1200"/>
              <a:t>75%     0.059487</a:t>
            </a:r>
          </a:p>
          <a:p>
            <a:r>
              <a:rPr sz="1200"/>
              <a:t>80%     0.066185</a:t>
            </a:r>
          </a:p>
          <a:p>
            <a:r>
              <a:rPr sz="1200"/>
              <a:t>85%     0.075647</a:t>
            </a:r>
          </a:p>
          <a:p>
            <a:r>
              <a:rPr sz="1200"/>
              <a:t>90%     0.090869</a:t>
            </a:r>
          </a:p>
          <a:p>
            <a:r>
              <a:rPr sz="1200"/>
              <a:t>95%     0.115374</a:t>
            </a:r>
          </a:p>
          <a:p>
            <a:r>
              <a:rPr sz="1200"/>
              <a:t>99%     0.170501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Zn</a:t>
            </a:r>
            <a:br/>
            <a:r>
              <a:t>Model: Neural Network</a:t>
            </a:r>
          </a:p>
        </p:txBody>
      </p:sp>
      <p:pic>
        <p:nvPicPr>
          <p:cNvPr id="3" name="Picture 2" descr="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0.063166</a:t>
            </a:r>
          </a:p>
          <a:p>
            <a:r>
              <a:rPr sz="1200"/>
              <a:t>std     0.050486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0.027915</a:t>
            </a:r>
          </a:p>
          <a:p>
            <a:r>
              <a:rPr sz="1200"/>
              <a:t>50%     0.052587</a:t>
            </a:r>
          </a:p>
          <a:p>
            <a:r>
              <a:rPr sz="1200"/>
              <a:t>75%     0.083641</a:t>
            </a:r>
          </a:p>
          <a:p>
            <a:r>
              <a:rPr sz="1200"/>
              <a:t>80%     0.094210</a:t>
            </a:r>
          </a:p>
          <a:p>
            <a:r>
              <a:rPr sz="1200"/>
              <a:t>85%     0.107468</a:t>
            </a:r>
          </a:p>
          <a:p>
            <a:r>
              <a:rPr sz="1200"/>
              <a:t>90%     0.126577</a:t>
            </a:r>
          </a:p>
          <a:p>
            <a:r>
              <a:rPr sz="1200"/>
              <a:t>95%     0.169656</a:t>
            </a:r>
          </a:p>
          <a:p>
            <a:r>
              <a:rPr sz="1200"/>
              <a:t>99%     0.232227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Mo</a:t>
            </a:r>
            <a:br/>
            <a:r>
              <a:t>Model: Neural Network</a:t>
            </a:r>
          </a:p>
        </p:txBody>
      </p:sp>
      <p:pic>
        <p:nvPicPr>
          <p:cNvPr id="3" name="Picture 2" descr="Mo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o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0.088087</a:t>
            </a:r>
          </a:p>
          <a:p>
            <a:r>
              <a:rPr sz="1200"/>
              <a:t>std     0.093885</a:t>
            </a:r>
          </a:p>
          <a:p>
            <a:r>
              <a:rPr sz="1200"/>
              <a:t>min     0.000012</a:t>
            </a:r>
          </a:p>
          <a:p>
            <a:r>
              <a:rPr sz="1200"/>
              <a:t>25%     0.031200</a:t>
            </a:r>
          </a:p>
          <a:p>
            <a:r>
              <a:rPr sz="1200"/>
              <a:t>50%     0.067874</a:t>
            </a:r>
          </a:p>
          <a:p>
            <a:r>
              <a:rPr sz="1200"/>
              <a:t>75%     0.112240</a:t>
            </a:r>
          </a:p>
          <a:p>
            <a:r>
              <a:rPr sz="1200"/>
              <a:t>80%     0.126426</a:t>
            </a:r>
          </a:p>
          <a:p>
            <a:r>
              <a:rPr sz="1200"/>
              <a:t>85%     0.144812</a:t>
            </a:r>
          </a:p>
          <a:p>
            <a:r>
              <a:rPr sz="1200"/>
              <a:t>90%     0.172208</a:t>
            </a:r>
          </a:p>
          <a:p>
            <a:r>
              <a:rPr sz="1200"/>
              <a:t>95%     0.238841</a:t>
            </a:r>
          </a:p>
          <a:p>
            <a:r>
              <a:rPr sz="1200"/>
              <a:t>99%     0.484436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Ni</a:t>
            </a:r>
            <a:br/>
            <a:r>
              <a:t>Model: Neural Network</a:t>
            </a:r>
          </a:p>
        </p:txBody>
      </p:sp>
      <p:pic>
        <p:nvPicPr>
          <p:cNvPr id="3" name="Picture 2" descr="N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0.091193</a:t>
            </a:r>
          </a:p>
          <a:p>
            <a:r>
              <a:rPr sz="1200"/>
              <a:t>std     0.068738</a:t>
            </a:r>
          </a:p>
          <a:p>
            <a:r>
              <a:rPr sz="1200"/>
              <a:t>min     0.000020</a:t>
            </a:r>
          </a:p>
          <a:p>
            <a:r>
              <a:rPr sz="1200"/>
              <a:t>25%     0.036505</a:t>
            </a:r>
          </a:p>
          <a:p>
            <a:r>
              <a:rPr sz="1200"/>
              <a:t>50%     0.078271</a:t>
            </a:r>
          </a:p>
          <a:p>
            <a:r>
              <a:rPr sz="1200"/>
              <a:t>75%     0.130714</a:t>
            </a:r>
          </a:p>
          <a:p>
            <a:r>
              <a:rPr sz="1200"/>
              <a:t>80%     0.144997</a:t>
            </a:r>
          </a:p>
          <a:p>
            <a:r>
              <a:rPr sz="1200"/>
              <a:t>85%     0.165113</a:t>
            </a:r>
          </a:p>
          <a:p>
            <a:r>
              <a:rPr sz="1200"/>
              <a:t>90%     0.185433</a:t>
            </a:r>
          </a:p>
          <a:p>
            <a:r>
              <a:rPr sz="1200"/>
              <a:t>95%     0.226654</a:t>
            </a:r>
          </a:p>
          <a:p>
            <a:r>
              <a:rPr sz="1200"/>
              <a:t>99%     0.298568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Al</a:t>
            </a:r>
            <a:br/>
            <a:r>
              <a:t>Model: Neural Network</a:t>
            </a:r>
          </a:p>
        </p:txBody>
      </p:sp>
      <p:pic>
        <p:nvPicPr>
          <p:cNvPr id="3" name="Picture 2" descr="A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A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Al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0.082091</a:t>
            </a:r>
          </a:p>
          <a:p>
            <a:r>
              <a:rPr sz="1200"/>
              <a:t>std     0.053413</a:t>
            </a:r>
          </a:p>
          <a:p>
            <a:r>
              <a:rPr sz="1200"/>
              <a:t>min     0.000012</a:t>
            </a:r>
          </a:p>
          <a:p>
            <a:r>
              <a:rPr sz="1200"/>
              <a:t>25%     0.041095</a:t>
            </a:r>
          </a:p>
          <a:p>
            <a:r>
              <a:rPr sz="1200"/>
              <a:t>50%     0.076657</a:t>
            </a:r>
          </a:p>
          <a:p>
            <a:r>
              <a:rPr sz="1200"/>
              <a:t>75%     0.116767</a:t>
            </a:r>
          </a:p>
          <a:p>
            <a:r>
              <a:rPr sz="1200"/>
              <a:t>80%     0.126263</a:t>
            </a:r>
          </a:p>
          <a:p>
            <a:r>
              <a:rPr sz="1200"/>
              <a:t>85%     0.136900</a:t>
            </a:r>
          </a:p>
          <a:p>
            <a:r>
              <a:rPr sz="1200"/>
              <a:t>90%     0.150081</a:t>
            </a:r>
          </a:p>
          <a:p>
            <a:r>
              <a:rPr sz="1200"/>
              <a:t>95%     0.171013</a:t>
            </a:r>
          </a:p>
          <a:p>
            <a:r>
              <a:rPr sz="1200"/>
              <a:t>99%     0.245459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Se</a:t>
            </a:r>
            <a:br/>
            <a:r>
              <a:t>Model: Neural Network</a:t>
            </a:r>
          </a:p>
        </p:txBody>
      </p:sp>
      <p:pic>
        <p:nvPicPr>
          <p:cNvPr id="3" name="Picture 2" descr="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0.289162</a:t>
            </a:r>
          </a:p>
          <a:p>
            <a:r>
              <a:rPr sz="1200"/>
              <a:t>std     0.252625</a:t>
            </a:r>
          </a:p>
          <a:p>
            <a:r>
              <a:rPr sz="1200"/>
              <a:t>min     0.000079</a:t>
            </a:r>
          </a:p>
          <a:p>
            <a:r>
              <a:rPr sz="1200"/>
              <a:t>25%     0.116760</a:t>
            </a:r>
          </a:p>
          <a:p>
            <a:r>
              <a:rPr sz="1200"/>
              <a:t>50%     0.222187</a:t>
            </a:r>
          </a:p>
          <a:p>
            <a:r>
              <a:rPr sz="1200"/>
              <a:t>75%     0.367335</a:t>
            </a:r>
          </a:p>
          <a:p>
            <a:r>
              <a:rPr sz="1200"/>
              <a:t>80%     0.413620</a:t>
            </a:r>
          </a:p>
          <a:p>
            <a:r>
              <a:rPr sz="1200"/>
              <a:t>85%     0.509744</a:t>
            </a:r>
          </a:p>
          <a:p>
            <a:r>
              <a:rPr sz="1200"/>
              <a:t>90%     0.655198</a:t>
            </a:r>
          </a:p>
          <a:p>
            <a:r>
              <a:rPr sz="1200"/>
              <a:t>95%     0.863101</a:t>
            </a:r>
          </a:p>
          <a:p>
            <a:r>
              <a:rPr sz="1200"/>
              <a:t>99%     1.144084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Si</a:t>
            </a:r>
            <a:br/>
            <a:r>
              <a:t>Model: Neural Network</a:t>
            </a:r>
          </a:p>
        </p:txBody>
      </p:sp>
      <p:pic>
        <p:nvPicPr>
          <p:cNvPr id="3" name="Picture 2" descr="S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i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i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0.057635</a:t>
            </a:r>
          </a:p>
          <a:p>
            <a:r>
              <a:rPr sz="1200"/>
              <a:t>std     0.046453</a:t>
            </a:r>
          </a:p>
          <a:p>
            <a:r>
              <a:rPr sz="1200"/>
              <a:t>min     0.000014</a:t>
            </a:r>
          </a:p>
          <a:p>
            <a:r>
              <a:rPr sz="1200"/>
              <a:t>25%     0.024491</a:t>
            </a:r>
          </a:p>
          <a:p>
            <a:r>
              <a:rPr sz="1200"/>
              <a:t>50%     0.049910</a:t>
            </a:r>
          </a:p>
          <a:p>
            <a:r>
              <a:rPr sz="1200"/>
              <a:t>75%     0.074431</a:t>
            </a:r>
          </a:p>
          <a:p>
            <a:r>
              <a:rPr sz="1200"/>
              <a:t>80%     0.082570</a:t>
            </a:r>
          </a:p>
          <a:p>
            <a:r>
              <a:rPr sz="1200"/>
              <a:t>85%     0.095096</a:t>
            </a:r>
          </a:p>
          <a:p>
            <a:r>
              <a:rPr sz="1200"/>
              <a:t>90%     0.118357</a:t>
            </a:r>
          </a:p>
          <a:p>
            <a:r>
              <a:rPr sz="1200"/>
              <a:t>95%     0.151868</a:t>
            </a:r>
          </a:p>
          <a:p>
            <a:r>
              <a:rPr sz="1200"/>
              <a:t>99%     0.205286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Na</a:t>
            </a:r>
            <a:br/>
            <a:r>
              <a:t>Model: Neural Network</a:t>
            </a:r>
          </a:p>
        </p:txBody>
      </p:sp>
      <p:pic>
        <p:nvPicPr>
          <p:cNvPr id="3" name="Picture 2" descr="N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N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N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0.133017</a:t>
            </a:r>
          </a:p>
          <a:p>
            <a:r>
              <a:rPr sz="1200"/>
              <a:t>std     0.089226</a:t>
            </a:r>
          </a:p>
          <a:p>
            <a:r>
              <a:rPr sz="1200"/>
              <a:t>min     0.000016</a:t>
            </a:r>
          </a:p>
          <a:p>
            <a:r>
              <a:rPr sz="1200"/>
              <a:t>25%     0.059764</a:t>
            </a:r>
          </a:p>
          <a:p>
            <a:r>
              <a:rPr sz="1200"/>
              <a:t>50%     0.122376</a:t>
            </a:r>
          </a:p>
          <a:p>
            <a:r>
              <a:rPr sz="1200"/>
              <a:t>75%     0.198073</a:t>
            </a:r>
          </a:p>
          <a:p>
            <a:r>
              <a:rPr sz="1200"/>
              <a:t>80%     0.216555</a:t>
            </a:r>
          </a:p>
          <a:p>
            <a:r>
              <a:rPr sz="1200"/>
              <a:t>85%     0.235906</a:t>
            </a:r>
          </a:p>
          <a:p>
            <a:r>
              <a:rPr sz="1200"/>
              <a:t>90%     0.258174</a:t>
            </a:r>
          </a:p>
          <a:p>
            <a:r>
              <a:rPr sz="1200"/>
              <a:t>95%     0.289150</a:t>
            </a:r>
          </a:p>
          <a:p>
            <a:r>
              <a:rPr sz="1200"/>
              <a:t>99%     0.351401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Va</a:t>
            </a:r>
            <a:br/>
            <a:r>
              <a:t>Model: Neural Network</a:t>
            </a:r>
          </a:p>
        </p:txBody>
      </p:sp>
      <p:pic>
        <p:nvPicPr>
          <p:cNvPr id="3" name="Picture 2" descr="V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V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0.088970</a:t>
            </a:r>
          </a:p>
          <a:p>
            <a:r>
              <a:rPr sz="1200"/>
              <a:t>std     0.082800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0.026632</a:t>
            </a:r>
          </a:p>
          <a:p>
            <a:r>
              <a:rPr sz="1200"/>
              <a:t>50%     0.063519</a:t>
            </a:r>
          </a:p>
          <a:p>
            <a:r>
              <a:rPr sz="1200"/>
              <a:t>75%     0.121505</a:t>
            </a:r>
          </a:p>
          <a:p>
            <a:r>
              <a:rPr sz="1200"/>
              <a:t>80%     0.144358</a:t>
            </a:r>
          </a:p>
          <a:p>
            <a:r>
              <a:rPr sz="1200"/>
              <a:t>85%     0.178913</a:t>
            </a:r>
          </a:p>
          <a:p>
            <a:r>
              <a:rPr sz="1200"/>
              <a:t>90%     0.220157</a:t>
            </a:r>
          </a:p>
          <a:p>
            <a:r>
              <a:rPr sz="1200"/>
              <a:t>95%     0.265450</a:t>
            </a:r>
          </a:p>
          <a:p>
            <a:r>
              <a:rPr sz="1200"/>
              <a:t>99%     0.349039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DRIS_N</a:t>
            </a:r>
            <a:br/>
            <a:r>
              <a:t>Model: Neural Network</a:t>
            </a:r>
          </a:p>
        </p:txBody>
      </p:sp>
      <p:pic>
        <p:nvPicPr>
          <p:cNvPr id="3" name="Picture 2" descr="DRIS_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0.338004</a:t>
            </a:r>
          </a:p>
          <a:p>
            <a:r>
              <a:rPr sz="1200"/>
              <a:t>std     0.282530</a:t>
            </a:r>
          </a:p>
          <a:p>
            <a:r>
              <a:rPr sz="1200"/>
              <a:t>min     0.000029</a:t>
            </a:r>
          </a:p>
          <a:p>
            <a:r>
              <a:rPr sz="1200"/>
              <a:t>25%     0.113902</a:t>
            </a:r>
          </a:p>
          <a:p>
            <a:r>
              <a:rPr sz="1200"/>
              <a:t>50%     0.257920</a:t>
            </a:r>
          </a:p>
          <a:p>
            <a:r>
              <a:rPr sz="1200"/>
              <a:t>75%     0.515818</a:t>
            </a:r>
          </a:p>
          <a:p>
            <a:r>
              <a:rPr sz="1200"/>
              <a:t>80%     0.568527</a:t>
            </a:r>
          </a:p>
          <a:p>
            <a:r>
              <a:rPr sz="1200"/>
              <a:t>85%     0.637806</a:t>
            </a:r>
          </a:p>
          <a:p>
            <a:r>
              <a:rPr sz="1200"/>
              <a:t>90%     0.722703</a:t>
            </a:r>
          </a:p>
          <a:p>
            <a:r>
              <a:rPr sz="1200"/>
              <a:t>95%     0.864767</a:t>
            </a:r>
          </a:p>
          <a:p>
            <a:r>
              <a:rPr sz="1200"/>
              <a:t>99%     1.122625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P</a:t>
            </a:r>
            <a:br/>
            <a:r>
              <a:t>Model: Neural Network</a:t>
            </a:r>
          </a:p>
        </p:txBody>
      </p:sp>
      <p:pic>
        <p:nvPicPr>
          <p:cNvPr id="3" name="Picture 2" descr="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0.029286</a:t>
            </a:r>
          </a:p>
          <a:p>
            <a:r>
              <a:rPr sz="1200"/>
              <a:t>std     0.020809</a:t>
            </a:r>
          </a:p>
          <a:p>
            <a:r>
              <a:rPr sz="1200"/>
              <a:t>min     0.000010</a:t>
            </a:r>
          </a:p>
          <a:p>
            <a:r>
              <a:rPr sz="1200"/>
              <a:t>25%     0.012873</a:t>
            </a:r>
          </a:p>
          <a:p>
            <a:r>
              <a:rPr sz="1200"/>
              <a:t>50%     0.025229</a:t>
            </a:r>
          </a:p>
          <a:p>
            <a:r>
              <a:rPr sz="1200"/>
              <a:t>75%     0.042395</a:t>
            </a:r>
          </a:p>
          <a:p>
            <a:r>
              <a:rPr sz="1200"/>
              <a:t>80%     0.046925</a:t>
            </a:r>
          </a:p>
          <a:p>
            <a:r>
              <a:rPr sz="1200"/>
              <a:t>85%     0.052000</a:t>
            </a:r>
          </a:p>
          <a:p>
            <a:r>
              <a:rPr sz="1200"/>
              <a:t>90%     0.058126</a:t>
            </a:r>
          </a:p>
          <a:p>
            <a:r>
              <a:rPr sz="1200"/>
              <a:t>95%     0.066796</a:t>
            </a:r>
          </a:p>
          <a:p>
            <a:r>
              <a:rPr sz="1200"/>
              <a:t>99%     0.089826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DRIS_P</a:t>
            </a:r>
            <a:br/>
            <a:r>
              <a:t>Model: Neural Network</a:t>
            </a:r>
          </a:p>
        </p:txBody>
      </p:sp>
      <p:pic>
        <p:nvPicPr>
          <p:cNvPr id="3" name="Picture 2" descr="DRIS_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P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P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0.374709</a:t>
            </a:r>
          </a:p>
          <a:p>
            <a:r>
              <a:rPr sz="1200"/>
              <a:t>std     7.741027</a:t>
            </a:r>
          </a:p>
          <a:p>
            <a:r>
              <a:rPr sz="1200"/>
              <a:t>min     0.000025</a:t>
            </a:r>
          </a:p>
          <a:p>
            <a:r>
              <a:rPr sz="1200"/>
              <a:t>25%     0.067114</a:t>
            </a:r>
          </a:p>
          <a:p>
            <a:r>
              <a:rPr sz="1200"/>
              <a:t>50%     0.143943</a:t>
            </a:r>
          </a:p>
          <a:p>
            <a:r>
              <a:rPr sz="1200"/>
              <a:t>75%     0.264917</a:t>
            </a:r>
          </a:p>
          <a:p>
            <a:r>
              <a:rPr sz="1200"/>
              <a:t>80%     0.299532</a:t>
            </a:r>
          </a:p>
          <a:p>
            <a:r>
              <a:rPr sz="1200"/>
              <a:t>85%     0.344476</a:t>
            </a:r>
          </a:p>
          <a:p>
            <a:r>
              <a:rPr sz="1200"/>
              <a:t>90%     0.421855</a:t>
            </a:r>
          </a:p>
          <a:p>
            <a:r>
              <a:rPr sz="1200"/>
              <a:t>95%     0.661553</a:t>
            </a:r>
          </a:p>
          <a:p>
            <a:r>
              <a:rPr sz="1200"/>
              <a:t>99%     2.396156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DRIS_K</a:t>
            </a:r>
            <a:br/>
            <a:r>
              <a:t>Model: Neural Network</a:t>
            </a:r>
          </a:p>
        </p:txBody>
      </p:sp>
      <p:pic>
        <p:nvPicPr>
          <p:cNvPr id="3" name="Picture 2" descr="DRIS_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3.040241</a:t>
            </a:r>
          </a:p>
          <a:p>
            <a:r>
              <a:rPr sz="1200"/>
              <a:t>std     95.968213</a:t>
            </a:r>
          </a:p>
          <a:p>
            <a:r>
              <a:rPr sz="1200"/>
              <a:t>min      0.000081</a:t>
            </a:r>
          </a:p>
          <a:p>
            <a:r>
              <a:rPr sz="1200"/>
              <a:t>25%      0.176192</a:t>
            </a:r>
          </a:p>
          <a:p>
            <a:r>
              <a:rPr sz="1200"/>
              <a:t>50%      0.389210</a:t>
            </a:r>
          </a:p>
          <a:p>
            <a:r>
              <a:rPr sz="1200"/>
              <a:t>75%      1.121713</a:t>
            </a:r>
          </a:p>
          <a:p>
            <a:r>
              <a:rPr sz="1200"/>
              <a:t>80%      1.464243</a:t>
            </a:r>
          </a:p>
          <a:p>
            <a:r>
              <a:rPr sz="1200"/>
              <a:t>85%      1.889917</a:t>
            </a:r>
          </a:p>
          <a:p>
            <a:r>
              <a:rPr sz="1200"/>
              <a:t>90%      2.761556</a:t>
            </a:r>
          </a:p>
          <a:p>
            <a:r>
              <a:rPr sz="1200"/>
              <a:t>95%      4.938382</a:t>
            </a:r>
          </a:p>
          <a:p>
            <a:r>
              <a:rPr sz="1200"/>
              <a:t>99%     25.486666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DRIS_Ca</a:t>
            </a:r>
            <a:br/>
            <a:r>
              <a:t>Model: Neural Network</a:t>
            </a:r>
          </a:p>
        </p:txBody>
      </p:sp>
      <p:pic>
        <p:nvPicPr>
          <p:cNvPr id="3" name="Picture 2" descr="DRIS_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3.286717</a:t>
            </a:r>
          </a:p>
          <a:p>
            <a:r>
              <a:rPr sz="1200"/>
              <a:t>std     55.860603</a:t>
            </a:r>
          </a:p>
          <a:p>
            <a:r>
              <a:rPr sz="1200"/>
              <a:t>min      0.000036</a:t>
            </a:r>
          </a:p>
          <a:p>
            <a:r>
              <a:rPr sz="1200"/>
              <a:t>25%      0.153265</a:t>
            </a:r>
          </a:p>
          <a:p>
            <a:r>
              <a:rPr sz="1200"/>
              <a:t>50%      0.310888</a:t>
            </a:r>
          </a:p>
          <a:p>
            <a:r>
              <a:rPr sz="1200"/>
              <a:t>75%      0.523272</a:t>
            </a:r>
          </a:p>
          <a:p>
            <a:r>
              <a:rPr sz="1200"/>
              <a:t>80%      0.732278</a:t>
            </a:r>
          </a:p>
          <a:p>
            <a:r>
              <a:rPr sz="1200"/>
              <a:t>85%      1.242906</a:t>
            </a:r>
          </a:p>
          <a:p>
            <a:r>
              <a:rPr sz="1200"/>
              <a:t>90%      2.842346</a:t>
            </a:r>
          </a:p>
          <a:p>
            <a:r>
              <a:rPr sz="1200"/>
              <a:t>95%      7.919859</a:t>
            </a:r>
          </a:p>
          <a:p>
            <a:r>
              <a:rPr sz="1200"/>
              <a:t>99%     37.397337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DRIS_Mg</a:t>
            </a:r>
            <a:br/>
            <a:r>
              <a:t>Model: Neural Network</a:t>
            </a:r>
          </a:p>
        </p:txBody>
      </p:sp>
      <p:pic>
        <p:nvPicPr>
          <p:cNvPr id="3" name="Picture 2" descr="DRIS_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0.159123</a:t>
            </a:r>
          </a:p>
          <a:p>
            <a:r>
              <a:rPr sz="1200"/>
              <a:t>std     0.113418</a:t>
            </a:r>
          </a:p>
          <a:p>
            <a:r>
              <a:rPr sz="1200"/>
              <a:t>min     0.000037</a:t>
            </a:r>
          </a:p>
          <a:p>
            <a:r>
              <a:rPr sz="1200"/>
              <a:t>25%     0.068618</a:t>
            </a:r>
          </a:p>
          <a:p>
            <a:r>
              <a:rPr sz="1200"/>
              <a:t>50%     0.143809</a:t>
            </a:r>
          </a:p>
          <a:p>
            <a:r>
              <a:rPr sz="1200"/>
              <a:t>75%     0.229130</a:t>
            </a:r>
          </a:p>
          <a:p>
            <a:r>
              <a:rPr sz="1200"/>
              <a:t>80%     0.250383</a:t>
            </a:r>
          </a:p>
          <a:p>
            <a:r>
              <a:rPr sz="1200"/>
              <a:t>85%     0.272012</a:t>
            </a:r>
          </a:p>
          <a:p>
            <a:r>
              <a:rPr sz="1200"/>
              <a:t>90%     0.298894</a:t>
            </a:r>
          </a:p>
          <a:p>
            <a:r>
              <a:rPr sz="1200"/>
              <a:t>95%     0.369145</a:t>
            </a:r>
          </a:p>
          <a:p>
            <a:r>
              <a:rPr sz="1200"/>
              <a:t>99%     0.502932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DRIS_S</a:t>
            </a:r>
            <a:br/>
            <a:r>
              <a:t>Model: Neural Network</a:t>
            </a:r>
          </a:p>
        </p:txBody>
      </p:sp>
      <p:pic>
        <p:nvPicPr>
          <p:cNvPr id="3" name="Picture 2" descr="DRIS_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  5.863356</a:t>
            </a:r>
          </a:p>
          <a:p>
            <a:r>
              <a:rPr sz="1200"/>
              <a:t>std     202.195564</a:t>
            </a:r>
          </a:p>
          <a:p>
            <a:r>
              <a:rPr sz="1200"/>
              <a:t>min       0.000051</a:t>
            </a:r>
          </a:p>
          <a:p>
            <a:r>
              <a:rPr sz="1200"/>
              <a:t>25%       0.547435</a:t>
            </a:r>
          </a:p>
          <a:p>
            <a:r>
              <a:rPr sz="1200"/>
              <a:t>50%       0.844217</a:t>
            </a:r>
          </a:p>
          <a:p>
            <a:r>
              <a:rPr sz="1200"/>
              <a:t>75%       1.533311</a:t>
            </a:r>
          </a:p>
          <a:p>
            <a:r>
              <a:rPr sz="1200"/>
              <a:t>80%       1.940178</a:t>
            </a:r>
          </a:p>
          <a:p>
            <a:r>
              <a:rPr sz="1200"/>
              <a:t>85%       2.505909</a:t>
            </a:r>
          </a:p>
          <a:p>
            <a:r>
              <a:rPr sz="1200"/>
              <a:t>90%       3.633766</a:t>
            </a:r>
          </a:p>
          <a:p>
            <a:r>
              <a:rPr sz="1200"/>
              <a:t>95%       6.908055</a:t>
            </a:r>
          </a:p>
          <a:p>
            <a:r>
              <a:rPr sz="1200"/>
              <a:t>99%      31.542523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DRIS_B</a:t>
            </a:r>
            <a:br/>
            <a:r>
              <a:t>Model: Neural Network</a:t>
            </a:r>
          </a:p>
        </p:txBody>
      </p:sp>
      <p:pic>
        <p:nvPicPr>
          <p:cNvPr id="3" name="Picture 2" descr="DRIS_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0.348037</a:t>
            </a:r>
          </a:p>
          <a:p>
            <a:r>
              <a:rPr sz="1200"/>
              <a:t>std     0.438486</a:t>
            </a:r>
          </a:p>
          <a:p>
            <a:r>
              <a:rPr sz="1200"/>
              <a:t>min     0.000084</a:t>
            </a:r>
          </a:p>
          <a:p>
            <a:r>
              <a:rPr sz="1200"/>
              <a:t>25%     0.115176</a:t>
            </a:r>
          </a:p>
          <a:p>
            <a:r>
              <a:rPr sz="1200"/>
              <a:t>50%     0.226218</a:t>
            </a:r>
          </a:p>
          <a:p>
            <a:r>
              <a:rPr sz="1200"/>
              <a:t>75%     0.337638</a:t>
            </a:r>
          </a:p>
          <a:p>
            <a:r>
              <a:rPr sz="1200"/>
              <a:t>80%     0.385567</a:t>
            </a:r>
          </a:p>
          <a:p>
            <a:r>
              <a:rPr sz="1200"/>
              <a:t>85%     0.522126</a:t>
            </a:r>
          </a:p>
          <a:p>
            <a:r>
              <a:rPr sz="1200"/>
              <a:t>90%     0.821933</a:t>
            </a:r>
          </a:p>
          <a:p>
            <a:r>
              <a:rPr sz="1200"/>
              <a:t>95%     1.327756</a:t>
            </a:r>
          </a:p>
          <a:p>
            <a:r>
              <a:rPr sz="1200"/>
              <a:t>99%     2.291988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DRIS_Cu</a:t>
            </a:r>
            <a:br/>
            <a:r>
              <a:t>Model: Neural Network</a:t>
            </a:r>
          </a:p>
        </p:txBody>
      </p:sp>
      <p:pic>
        <p:nvPicPr>
          <p:cNvPr id="3" name="Picture 2" descr="DRIS_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0.077747</a:t>
            </a:r>
          </a:p>
          <a:p>
            <a:r>
              <a:rPr sz="1200"/>
              <a:t>std     0.065753</a:t>
            </a:r>
          </a:p>
          <a:p>
            <a:r>
              <a:rPr sz="1200"/>
              <a:t>min     0.000004</a:t>
            </a:r>
          </a:p>
          <a:p>
            <a:r>
              <a:rPr sz="1200"/>
              <a:t>25%     0.028017</a:t>
            </a:r>
          </a:p>
          <a:p>
            <a:r>
              <a:rPr sz="1200"/>
              <a:t>50%     0.062506</a:t>
            </a:r>
          </a:p>
          <a:p>
            <a:r>
              <a:rPr sz="1200"/>
              <a:t>75%     0.107772</a:t>
            </a:r>
          </a:p>
          <a:p>
            <a:r>
              <a:rPr sz="1200"/>
              <a:t>80%     0.123338</a:t>
            </a:r>
          </a:p>
          <a:p>
            <a:r>
              <a:rPr sz="1200"/>
              <a:t>85%     0.139994</a:t>
            </a:r>
          </a:p>
          <a:p>
            <a:r>
              <a:rPr sz="1200"/>
              <a:t>90%     0.162019</a:t>
            </a:r>
          </a:p>
          <a:p>
            <a:r>
              <a:rPr sz="1200"/>
              <a:t>95%     0.216598</a:t>
            </a:r>
          </a:p>
          <a:p>
            <a:r>
              <a:rPr sz="1200"/>
              <a:t>99%     0.296760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DRIS_Fe</a:t>
            </a:r>
            <a:br/>
            <a:r>
              <a:t>Model: Neural Network</a:t>
            </a:r>
          </a:p>
        </p:txBody>
      </p:sp>
      <p:pic>
        <p:nvPicPr>
          <p:cNvPr id="3" name="Picture 2" descr="DRIS_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0.262459</a:t>
            </a:r>
          </a:p>
          <a:p>
            <a:r>
              <a:rPr sz="1200"/>
              <a:t>std     0.239964</a:t>
            </a:r>
          </a:p>
          <a:p>
            <a:r>
              <a:rPr sz="1200"/>
              <a:t>min     0.000108</a:t>
            </a:r>
          </a:p>
          <a:p>
            <a:r>
              <a:rPr sz="1200"/>
              <a:t>25%     0.105558</a:t>
            </a:r>
          </a:p>
          <a:p>
            <a:r>
              <a:rPr sz="1200"/>
              <a:t>50%     0.204989</a:t>
            </a:r>
          </a:p>
          <a:p>
            <a:r>
              <a:rPr sz="1200"/>
              <a:t>75%     0.322137</a:t>
            </a:r>
          </a:p>
          <a:p>
            <a:r>
              <a:rPr sz="1200"/>
              <a:t>80%     0.350894</a:t>
            </a:r>
          </a:p>
          <a:p>
            <a:r>
              <a:rPr sz="1200"/>
              <a:t>85%     0.405179</a:t>
            </a:r>
          </a:p>
          <a:p>
            <a:r>
              <a:rPr sz="1200"/>
              <a:t>90%     0.562691</a:t>
            </a:r>
          </a:p>
          <a:p>
            <a:r>
              <a:rPr sz="1200"/>
              <a:t>95%     0.853539</a:t>
            </a:r>
          </a:p>
          <a:p>
            <a:r>
              <a:rPr sz="1200"/>
              <a:t>99%     1.163456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DRIS_Mn</a:t>
            </a:r>
            <a:br/>
            <a:r>
              <a:t>Model: Neural Network</a:t>
            </a:r>
          </a:p>
        </p:txBody>
      </p:sp>
      <p:pic>
        <p:nvPicPr>
          <p:cNvPr id="3" name="Picture 2" descr="DRIS_M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M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M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0.253946</a:t>
            </a:r>
          </a:p>
          <a:p>
            <a:r>
              <a:rPr sz="1200"/>
              <a:t>std     0.232507</a:t>
            </a:r>
          </a:p>
          <a:p>
            <a:r>
              <a:rPr sz="1200"/>
              <a:t>min     0.000185</a:t>
            </a:r>
          </a:p>
          <a:p>
            <a:r>
              <a:rPr sz="1200"/>
              <a:t>25%     0.084990</a:t>
            </a:r>
          </a:p>
          <a:p>
            <a:r>
              <a:rPr sz="1200"/>
              <a:t>50%     0.192184</a:t>
            </a:r>
          </a:p>
          <a:p>
            <a:r>
              <a:rPr sz="1200"/>
              <a:t>75%     0.343326</a:t>
            </a:r>
          </a:p>
          <a:p>
            <a:r>
              <a:rPr sz="1200"/>
              <a:t>80%     0.400434</a:t>
            </a:r>
          </a:p>
          <a:p>
            <a:r>
              <a:rPr sz="1200"/>
              <a:t>85%     0.461847</a:t>
            </a:r>
          </a:p>
          <a:p>
            <a:r>
              <a:rPr sz="1200"/>
              <a:t>90%     0.545723</a:t>
            </a:r>
          </a:p>
          <a:p>
            <a:r>
              <a:rPr sz="1200"/>
              <a:t>95%     0.731930</a:t>
            </a:r>
          </a:p>
          <a:p>
            <a:r>
              <a:rPr sz="1200"/>
              <a:t>99%     1.123090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DRIS_Zn</a:t>
            </a:r>
            <a:br/>
            <a:r>
              <a:t>Model: Neural Network</a:t>
            </a:r>
          </a:p>
        </p:txBody>
      </p:sp>
      <p:pic>
        <p:nvPicPr>
          <p:cNvPr id="3" name="Picture 2" descr="DRIS_Z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DRIS_Z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DRIS_Z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0.264351</a:t>
            </a:r>
          </a:p>
          <a:p>
            <a:r>
              <a:rPr sz="1200"/>
              <a:t>std     0.195043</a:t>
            </a:r>
          </a:p>
          <a:p>
            <a:r>
              <a:rPr sz="1200"/>
              <a:t>min     0.000099</a:t>
            </a:r>
          </a:p>
          <a:p>
            <a:r>
              <a:rPr sz="1200"/>
              <a:t>25%     0.113680</a:t>
            </a:r>
          </a:p>
          <a:p>
            <a:r>
              <a:rPr sz="1200"/>
              <a:t>50%     0.230249</a:t>
            </a:r>
          </a:p>
          <a:p>
            <a:r>
              <a:rPr sz="1200"/>
              <a:t>75%     0.367151</a:t>
            </a:r>
          </a:p>
          <a:p>
            <a:r>
              <a:rPr sz="1200"/>
              <a:t>80%     0.414413</a:t>
            </a:r>
          </a:p>
          <a:p>
            <a:r>
              <a:rPr sz="1200"/>
              <a:t>85%     0.462255</a:t>
            </a:r>
          </a:p>
          <a:p>
            <a:r>
              <a:rPr sz="1200"/>
              <a:t>90%     0.535436</a:t>
            </a:r>
          </a:p>
          <a:p>
            <a:r>
              <a:rPr sz="1200"/>
              <a:t>95%     0.650148</a:t>
            </a:r>
          </a:p>
          <a:p>
            <a:r>
              <a:rPr sz="1200"/>
              <a:t>99%     0.840393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K</a:t>
            </a:r>
            <a:br/>
            <a:r>
              <a:t>Model: Neural Network</a:t>
            </a:r>
          </a:p>
        </p:txBody>
      </p:sp>
      <p:pic>
        <p:nvPicPr>
          <p:cNvPr id="3" name="Picture 2" descr="K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K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0.043027</a:t>
            </a:r>
          </a:p>
          <a:p>
            <a:r>
              <a:rPr sz="1200"/>
              <a:t>std     0.033126</a:t>
            </a:r>
          </a:p>
          <a:p>
            <a:r>
              <a:rPr sz="1200"/>
              <a:t>min     0.000002</a:t>
            </a:r>
          </a:p>
          <a:p>
            <a:r>
              <a:rPr sz="1200"/>
              <a:t>25%     0.018394</a:t>
            </a:r>
          </a:p>
          <a:p>
            <a:r>
              <a:rPr sz="1200"/>
              <a:t>50%     0.036799</a:t>
            </a:r>
          </a:p>
          <a:p>
            <a:r>
              <a:rPr sz="1200"/>
              <a:t>75%     0.061789</a:t>
            </a:r>
          </a:p>
          <a:p>
            <a:r>
              <a:rPr sz="1200"/>
              <a:t>80%     0.068148</a:t>
            </a:r>
          </a:p>
          <a:p>
            <a:r>
              <a:rPr sz="1200"/>
              <a:t>85%     0.075099</a:t>
            </a:r>
          </a:p>
          <a:p>
            <a:r>
              <a:rPr sz="1200"/>
              <a:t>90%     0.083894</a:t>
            </a:r>
          </a:p>
          <a:p>
            <a:r>
              <a:rPr sz="1200"/>
              <a:t>95%     0.096165</a:t>
            </a:r>
          </a:p>
          <a:p>
            <a:r>
              <a:rPr sz="1200"/>
              <a:t>99%     0.141849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IMS</a:t>
            </a:r>
            <a:br/>
            <a:r>
              <a:t>Model: Neural Network</a:t>
            </a:r>
          </a:p>
        </p:txBody>
      </p:sp>
      <p:pic>
        <p:nvPicPr>
          <p:cNvPr id="3" name="Picture 2" descr="IM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M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M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0.324441</a:t>
            </a:r>
          </a:p>
          <a:p>
            <a:r>
              <a:rPr sz="1200"/>
              <a:t>std     0.286779</a:t>
            </a:r>
          </a:p>
          <a:p>
            <a:r>
              <a:rPr sz="1200"/>
              <a:t>min     0.000019</a:t>
            </a:r>
          </a:p>
          <a:p>
            <a:r>
              <a:rPr sz="1200"/>
              <a:t>25%     0.103969</a:t>
            </a:r>
          </a:p>
          <a:p>
            <a:r>
              <a:rPr sz="1200"/>
              <a:t>50%     0.244914</a:t>
            </a:r>
          </a:p>
          <a:p>
            <a:r>
              <a:rPr sz="1200"/>
              <a:t>75%     0.447355</a:t>
            </a:r>
          </a:p>
          <a:p>
            <a:r>
              <a:rPr sz="1200"/>
              <a:t>80%     0.524647</a:t>
            </a:r>
          </a:p>
          <a:p>
            <a:r>
              <a:rPr sz="1200"/>
              <a:t>85%     0.634389</a:t>
            </a:r>
          </a:p>
          <a:p>
            <a:r>
              <a:rPr sz="1200"/>
              <a:t>90%     0.762280</a:t>
            </a:r>
          </a:p>
          <a:p>
            <a:r>
              <a:rPr sz="1200"/>
              <a:t>95%     0.957911</a:t>
            </a:r>
          </a:p>
          <a:p>
            <a:r>
              <a:rPr sz="1200"/>
              <a:t>99%     1.192415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IBN</a:t>
            </a:r>
            <a:br/>
            <a:r>
              <a:t>Model: Neural Network</a:t>
            </a:r>
          </a:p>
        </p:txBody>
      </p:sp>
      <p:pic>
        <p:nvPicPr>
          <p:cNvPr id="3" name="Picture 2" descr="IB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IB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IB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0.079897</a:t>
            </a:r>
          </a:p>
          <a:p>
            <a:r>
              <a:rPr sz="1200"/>
              <a:t>std     0.064687</a:t>
            </a:r>
          </a:p>
          <a:p>
            <a:r>
              <a:rPr sz="1200"/>
              <a:t>min     0.000001</a:t>
            </a:r>
          </a:p>
          <a:p>
            <a:r>
              <a:rPr sz="1200"/>
              <a:t>25%     0.028772</a:t>
            </a:r>
          </a:p>
          <a:p>
            <a:r>
              <a:rPr sz="1200"/>
              <a:t>50%     0.064447</a:t>
            </a:r>
          </a:p>
          <a:p>
            <a:r>
              <a:rPr sz="1200"/>
              <a:t>75%     0.116820</a:t>
            </a:r>
          </a:p>
          <a:p>
            <a:r>
              <a:rPr sz="1200"/>
              <a:t>80%     0.131959</a:t>
            </a:r>
          </a:p>
          <a:p>
            <a:r>
              <a:rPr sz="1200"/>
              <a:t>85%     0.147917</a:t>
            </a:r>
          </a:p>
          <a:p>
            <a:r>
              <a:rPr sz="1200"/>
              <a:t>90%     0.168227</a:t>
            </a:r>
          </a:p>
          <a:p>
            <a:r>
              <a:rPr sz="1200"/>
              <a:t>95%     0.212460</a:t>
            </a:r>
          </a:p>
          <a:p>
            <a:r>
              <a:rPr sz="1200"/>
              <a:t>99%     0.278236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Ca</a:t>
            </a:r>
            <a:br/>
            <a:r>
              <a:t>Model: Neural Network</a:t>
            </a:r>
          </a:p>
        </p:txBody>
      </p:sp>
      <p:pic>
        <p:nvPicPr>
          <p:cNvPr id="3" name="Picture 2" descr="C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a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0.038354</a:t>
            </a:r>
          </a:p>
          <a:p>
            <a:r>
              <a:rPr sz="1200"/>
              <a:t>std     0.042547</a:t>
            </a:r>
          </a:p>
          <a:p>
            <a:r>
              <a:rPr sz="1200"/>
              <a:t>min     0.000005</a:t>
            </a:r>
          </a:p>
          <a:p>
            <a:r>
              <a:rPr sz="1200"/>
              <a:t>25%     0.015223</a:t>
            </a:r>
          </a:p>
          <a:p>
            <a:r>
              <a:rPr sz="1200"/>
              <a:t>50%     0.029738</a:t>
            </a:r>
          </a:p>
          <a:p>
            <a:r>
              <a:rPr sz="1200"/>
              <a:t>75%     0.045146</a:t>
            </a:r>
          </a:p>
          <a:p>
            <a:r>
              <a:rPr sz="1200"/>
              <a:t>80%     0.049933</a:t>
            </a:r>
          </a:p>
          <a:p>
            <a:r>
              <a:rPr sz="1200"/>
              <a:t>85%     0.056205</a:t>
            </a:r>
          </a:p>
          <a:p>
            <a:r>
              <a:rPr sz="1200"/>
              <a:t>90%     0.066279</a:t>
            </a:r>
          </a:p>
          <a:p>
            <a:r>
              <a:rPr sz="1200"/>
              <a:t>95%     0.113511</a:t>
            </a:r>
          </a:p>
          <a:p>
            <a:r>
              <a:rPr sz="1200"/>
              <a:t>99%     0.207799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Mg</a:t>
            </a:r>
            <a:br/>
            <a:r>
              <a:t>Model: Neural Network</a:t>
            </a:r>
          </a:p>
        </p:txBody>
      </p:sp>
      <p:pic>
        <p:nvPicPr>
          <p:cNvPr id="3" name="Picture 2" descr="M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Mg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Mg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1.168868e-02</a:t>
            </a:r>
          </a:p>
          <a:p>
            <a:r>
              <a:rPr sz="1200"/>
              <a:t>std     1.300198e-02</a:t>
            </a:r>
          </a:p>
          <a:p>
            <a:r>
              <a:rPr sz="1200"/>
              <a:t>min     3.612792e-07</a:t>
            </a:r>
          </a:p>
          <a:p>
            <a:r>
              <a:rPr sz="1200"/>
              <a:t>25%     3.582022e-03</a:t>
            </a:r>
          </a:p>
          <a:p>
            <a:r>
              <a:rPr sz="1200"/>
              <a:t>50%     8.216917e-03</a:t>
            </a:r>
          </a:p>
          <a:p>
            <a:r>
              <a:rPr sz="1200"/>
              <a:t>75%     1.520383e-02</a:t>
            </a:r>
          </a:p>
          <a:p>
            <a:r>
              <a:rPr sz="1200"/>
              <a:t>80%     1.765428e-02</a:t>
            </a:r>
          </a:p>
          <a:p>
            <a:r>
              <a:rPr sz="1200"/>
              <a:t>85%     2.107794e-02</a:t>
            </a:r>
          </a:p>
          <a:p>
            <a:r>
              <a:rPr sz="1200"/>
              <a:t>90%     2.572774e-02</a:t>
            </a:r>
          </a:p>
          <a:p>
            <a:r>
              <a:rPr sz="1200"/>
              <a:t>95%     3.391743e-02</a:t>
            </a:r>
          </a:p>
          <a:p>
            <a:r>
              <a:rPr sz="1200"/>
              <a:t>99%     5.800098e-02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S</a:t>
            </a:r>
            <a:br/>
            <a:r>
              <a:t>Model: Neural Network</a:t>
            </a:r>
          </a:p>
        </p:txBody>
      </p:sp>
      <p:pic>
        <p:nvPicPr>
          <p:cNvPr id="3" name="Picture 2" descr="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0.037809</a:t>
            </a:r>
          </a:p>
          <a:p>
            <a:r>
              <a:rPr sz="1200"/>
              <a:t>std     0.049994</a:t>
            </a:r>
          </a:p>
          <a:p>
            <a:r>
              <a:rPr sz="1200"/>
              <a:t>min     0.000012</a:t>
            </a:r>
          </a:p>
          <a:p>
            <a:r>
              <a:rPr sz="1200"/>
              <a:t>25%     0.011280</a:t>
            </a:r>
          </a:p>
          <a:p>
            <a:r>
              <a:rPr sz="1200"/>
              <a:t>50%     0.024459</a:t>
            </a:r>
          </a:p>
          <a:p>
            <a:r>
              <a:rPr sz="1200"/>
              <a:t>75%     0.045220</a:t>
            </a:r>
          </a:p>
          <a:p>
            <a:r>
              <a:rPr sz="1200"/>
              <a:t>80%     0.053009</a:t>
            </a:r>
          </a:p>
          <a:p>
            <a:r>
              <a:rPr sz="1200"/>
              <a:t>85%     0.063632</a:t>
            </a:r>
          </a:p>
          <a:p>
            <a:r>
              <a:rPr sz="1200"/>
              <a:t>90%     0.077891</a:t>
            </a:r>
          </a:p>
          <a:p>
            <a:r>
              <a:rPr sz="1200"/>
              <a:t>95%     0.108633</a:t>
            </a:r>
          </a:p>
          <a:p>
            <a:r>
              <a:rPr sz="1200"/>
              <a:t>99%     0.287768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B</a:t>
            </a:r>
            <a:br/>
            <a:r>
              <a:t>Model: Neural Network</a:t>
            </a:r>
          </a:p>
        </p:txBody>
      </p:sp>
      <p:pic>
        <p:nvPicPr>
          <p:cNvPr id="3" name="Picture 2" descr="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B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3.245234e-02</a:t>
            </a:r>
          </a:p>
          <a:p>
            <a:r>
              <a:rPr sz="1200"/>
              <a:t>std     3.671007e-02</a:t>
            </a:r>
          </a:p>
          <a:p>
            <a:r>
              <a:rPr sz="1200"/>
              <a:t>min     4.454105e-07</a:t>
            </a:r>
          </a:p>
          <a:p>
            <a:r>
              <a:rPr sz="1200"/>
              <a:t>25%     1.279209e-02</a:t>
            </a:r>
          </a:p>
          <a:p>
            <a:r>
              <a:rPr sz="1200"/>
              <a:t>50%     2.473563e-02</a:t>
            </a:r>
          </a:p>
          <a:p>
            <a:r>
              <a:rPr sz="1200"/>
              <a:t>75%     3.955643e-02</a:t>
            </a:r>
          </a:p>
          <a:p>
            <a:r>
              <a:rPr sz="1200"/>
              <a:t>80%     4.454821e-02</a:t>
            </a:r>
          </a:p>
          <a:p>
            <a:r>
              <a:rPr sz="1200"/>
              <a:t>85%     5.169500e-02</a:t>
            </a:r>
          </a:p>
          <a:p>
            <a:r>
              <a:rPr sz="1200"/>
              <a:t>90%     6.283163e-02</a:t>
            </a:r>
          </a:p>
          <a:p>
            <a:r>
              <a:rPr sz="1200"/>
              <a:t>95%     8.260443e-02</a:t>
            </a:r>
          </a:p>
          <a:p>
            <a:r>
              <a:rPr sz="1200"/>
              <a:t>99%     1.769230e-01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Cu</a:t>
            </a:r>
            <a:br/>
            <a:r>
              <a:t>Model: Neural Network</a:t>
            </a:r>
          </a:p>
        </p:txBody>
      </p:sp>
      <p:pic>
        <p:nvPicPr>
          <p:cNvPr id="3" name="Picture 2" descr="C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Cu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C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0.046175</a:t>
            </a:r>
          </a:p>
          <a:p>
            <a:r>
              <a:rPr sz="1200"/>
              <a:t>std     0.036422</a:t>
            </a:r>
          </a:p>
          <a:p>
            <a:r>
              <a:rPr sz="1200"/>
              <a:t>min     0.000010</a:t>
            </a:r>
          </a:p>
          <a:p>
            <a:r>
              <a:rPr sz="1200"/>
              <a:t>25%     0.018600</a:t>
            </a:r>
          </a:p>
          <a:p>
            <a:r>
              <a:rPr sz="1200"/>
              <a:t>50%     0.037725</a:t>
            </a:r>
          </a:p>
          <a:p>
            <a:r>
              <a:rPr sz="1200"/>
              <a:t>75%     0.066014</a:t>
            </a:r>
          </a:p>
          <a:p>
            <a:r>
              <a:rPr sz="1200"/>
              <a:t>80%     0.074130</a:t>
            </a:r>
          </a:p>
          <a:p>
            <a:r>
              <a:rPr sz="1200"/>
              <a:t>85%     0.083769</a:t>
            </a:r>
          </a:p>
          <a:p>
            <a:r>
              <a:rPr sz="1200"/>
              <a:t>90%     0.096202</a:t>
            </a:r>
          </a:p>
          <a:p>
            <a:r>
              <a:rPr sz="1200"/>
              <a:t>95%     0.113792</a:t>
            </a:r>
          </a:p>
          <a:p>
            <a:r>
              <a:rPr sz="1200"/>
              <a:t>99%     0.143013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91440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800" b="1"/>
            </a:pPr>
            <a:r>
              <a:t>Analysis for column: Fe</a:t>
            </a:r>
            <a:br/>
            <a:r>
              <a:t>Model: Neural Network</a:t>
            </a:r>
          </a:p>
        </p:txBody>
      </p:sp>
      <p:pic>
        <p:nvPicPr>
          <p:cNvPr id="3" name="Picture 2" descr="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914400"/>
            <a:ext cx="2926080" cy="2926080"/>
          </a:xfrm>
          <a:prstGeom prst="rect">
            <a:avLst/>
          </a:prstGeom>
        </p:spPr>
      </p:pic>
      <p:pic>
        <p:nvPicPr>
          <p:cNvPr id="4" name="Picture 3" descr="F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960" y="914400"/>
            <a:ext cx="2926080" cy="2926080"/>
          </a:xfrm>
          <a:prstGeom prst="rect">
            <a:avLst/>
          </a:prstGeom>
        </p:spPr>
      </p:pic>
      <p:pic>
        <p:nvPicPr>
          <p:cNvPr id="5" name="Picture 4" descr="F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920" y="914400"/>
            <a:ext cx="2926080" cy="29260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14400" y="4114800"/>
            <a:ext cx="8229600" cy="2743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sz="1200"/>
              <a:t>Statistics:</a:t>
            </a:r>
          </a:p>
          <a:p/>
          <a:p>
            <a:r>
              <a:rPr sz="1200"/>
              <a:t>mean    0.068563</a:t>
            </a:r>
          </a:p>
          <a:p>
            <a:r>
              <a:rPr sz="1200"/>
              <a:t>std     0.050215</a:t>
            </a:r>
          </a:p>
          <a:p>
            <a:r>
              <a:rPr sz="1200"/>
              <a:t>min     0.000031</a:t>
            </a:r>
          </a:p>
          <a:p>
            <a:r>
              <a:rPr sz="1200"/>
              <a:t>25%     0.029766</a:t>
            </a:r>
          </a:p>
          <a:p>
            <a:r>
              <a:rPr sz="1200"/>
              <a:t>50%     0.059018</a:t>
            </a:r>
          </a:p>
          <a:p>
            <a:r>
              <a:rPr sz="1200"/>
              <a:t>75%     0.098796</a:t>
            </a:r>
          </a:p>
          <a:p>
            <a:r>
              <a:rPr sz="1200"/>
              <a:t>80%     0.108874</a:t>
            </a:r>
          </a:p>
          <a:p>
            <a:r>
              <a:rPr sz="1200"/>
              <a:t>85%     0.118092</a:t>
            </a:r>
          </a:p>
          <a:p>
            <a:r>
              <a:rPr sz="1200"/>
              <a:t>90%     0.132172</a:t>
            </a:r>
          </a:p>
          <a:p>
            <a:r>
              <a:rPr sz="1200"/>
              <a:t>95%     0.158680</a:t>
            </a:r>
          </a:p>
          <a:p>
            <a:r>
              <a:rPr sz="1200"/>
              <a:t>99%     0.210432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